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8" r:id="rId2"/>
    <p:sldId id="317" r:id="rId3"/>
    <p:sldId id="315" r:id="rId4"/>
    <p:sldId id="316" r:id="rId5"/>
    <p:sldId id="312" r:id="rId6"/>
    <p:sldId id="313" r:id="rId7"/>
    <p:sldId id="319" r:id="rId8"/>
    <p:sldId id="320" r:id="rId9"/>
    <p:sldId id="321" r:id="rId10"/>
    <p:sldId id="322" r:id="rId11"/>
    <p:sldId id="324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r>
              <a:rPr lang="ar-IQ" sz="4400" dirty="0" smtClean="0"/>
              <a:t>المحاضرةالسابعة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620688"/>
            <a:ext cx="4905525" cy="51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536504" cy="342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69" y="3789040"/>
            <a:ext cx="5176924" cy="285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6107004" cy="272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4933958" cy="160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4619073" cy="658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6285991" cy="78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43797"/>
            <a:ext cx="4550271" cy="430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8513"/>
            <a:ext cx="5270406" cy="557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6" y="260648"/>
            <a:ext cx="5526367" cy="244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12790"/>
            <a:ext cx="5112568" cy="289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4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0822"/>
            <a:ext cx="4964242" cy="654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5905429" cy="94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4910311" cy="456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4879748" cy="284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5817"/>
            <a:ext cx="8293074" cy="180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21" y="620688"/>
            <a:ext cx="4997398" cy="515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2458</TotalTime>
  <Words>13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المحاضرةالسابعة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190</cp:revision>
  <cp:lastPrinted>2014-08-13T19:25:35Z</cp:lastPrinted>
  <dcterms:created xsi:type="dcterms:W3CDTF">2014-08-01T14:26:31Z</dcterms:created>
  <dcterms:modified xsi:type="dcterms:W3CDTF">2019-11-22T16:39:19Z</dcterms:modified>
</cp:coreProperties>
</file>